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799853-A48D-40FC-A4D2-F5301155FB08}" v="2" dt="2022-08-05T07:58:34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1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S::robert.french@qnrl.com::0af6d1cc-c945-4f1a-a213-3e077e7e8646" providerId="AD" clId="Web-{3D799853-A48D-40FC-A4D2-F5301155FB08}"/>
    <pc:docChg chg="modSld">
      <pc:chgData name="Robert French" userId="S::robert.french@qnrl.com::0af6d1cc-c945-4f1a-a213-3e077e7e8646" providerId="AD" clId="Web-{3D799853-A48D-40FC-A4D2-F5301155FB08}" dt="2022-08-05T07:58:34.762" v="1" actId="1076"/>
      <pc:docMkLst>
        <pc:docMk/>
      </pc:docMkLst>
      <pc:sldChg chg="modSp">
        <pc:chgData name="Robert French" userId="S::robert.french@qnrl.com::0af6d1cc-c945-4f1a-a213-3e077e7e8646" providerId="AD" clId="Web-{3D799853-A48D-40FC-A4D2-F5301155FB08}" dt="2022-08-05T07:58:34.762" v="1" actId="1076"/>
        <pc:sldMkLst>
          <pc:docMk/>
          <pc:sldMk cId="474649834" sldId="256"/>
        </pc:sldMkLst>
        <pc:picChg chg="mod">
          <ac:chgData name="Robert French" userId="S::robert.french@qnrl.com::0af6d1cc-c945-4f1a-a213-3e077e7e8646" providerId="AD" clId="Web-{3D799853-A48D-40FC-A4D2-F5301155FB08}" dt="2022-08-05T07:58:34.762" v="1" actId="1076"/>
          <ac:picMkLst>
            <pc:docMk/>
            <pc:sldMk cId="474649834" sldId="256"/>
            <ac:picMk id="105" creationId="{80024F84-AB8B-4452-92D6-03AFEC6177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3660-3BDD-7D7D-E08C-983291B94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914D4-E65B-429A-7250-577F2A97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A3DDF-8BAE-89E3-96E0-70922D17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F2692-A5E6-21D0-9052-F6C37FF8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1724-C2AD-DFD1-633E-43C3F9BD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22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9DB9-7767-9F46-FD01-1B779E15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A8797-C55F-7F10-5427-63FACBA54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F2157-88D7-5C94-1A23-ECC45576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8BC2-8D56-53A7-FA97-5133DD31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A78FA-ADCB-D2E0-1D51-BD13AEBA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3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0459F-CF9E-8AFB-6C0C-8AC828AA6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CC70F-C7FB-D54E-FF32-2464D11B8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D3EA-39C4-6615-1CDE-B0221F7A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5D4C-8942-D617-6883-46DC3FC3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DC3B-BA50-5A9E-DA55-077A51B7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47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7EEA-B626-9E20-E7CB-48771047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3559-C0CE-FDC7-0319-25530FEF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968AB-359C-6834-7BC9-F5720326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0FB41-829A-0B74-D468-5A40EBA7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96705-6911-FE72-F3A2-62971758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3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72F2-C81E-B0BE-A1CD-BBEAFE09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ED8A-7290-B302-34D5-563B1B0F1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D5485-1E2E-2311-74BD-60091ED1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92E17-893E-52FD-44D1-DC7197A6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8B8F-F5DF-9745-8667-D2132431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85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E2A0-2593-898A-AD34-20C68D69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0907D-55AF-A179-629B-29BED78DE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392E2-795A-DCD6-585E-9B27EBD4D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55A8-5C26-8F61-9505-3A3AD20E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3FDCC-D3D3-8FA8-4627-F9F3B74B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7CE0D-CC70-5F5C-894D-F2B5BFA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5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474-F794-9866-EF0A-020D3353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C001-CA6A-628F-2D9B-5B4780D7E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4682-FE63-6216-CA92-C515D5EA0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E53C-B23C-2D63-E1A0-98428CCAF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E0862-9477-8EB4-29D4-A39BAB3E6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0826F-C6B0-4E1F-87FA-9A408519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21DDD-EE49-9097-CDD7-5A3D622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AB228-AD45-9F30-1291-9873C516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1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66DB-306B-0C5E-DEA2-397B3F0D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E36D5-76B3-F0C7-B8B4-099D45A3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3F618-1F70-685D-E0C6-88D8E5CC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45F6-CD96-356A-8592-700CD9E6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87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4CC84-2AB1-2710-24AB-0B3DC079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86E70-2932-B708-CBC9-708D5EA0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CB45A-EC57-CE08-F2D5-0FF12BFC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2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90D5-ED0A-777A-7E59-0E21A698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0F93-AAA7-3961-0068-14D11C01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1EC7D-D853-9EE6-CAE1-B32D2BCFC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BEFA1-61F3-4F43-E365-60929211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8E91E-0D8D-8AC7-51A4-E55E03A3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5C494-DD8B-12E4-7AC1-42BDA41D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22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1A50-612C-D33F-7272-B8846357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06913-79D3-C5B9-A8F6-2FD93B1D6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AFC2B-F811-1E7B-A56C-471A757B1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33B7A-0A16-4788-18A5-11FDAA27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BCC45-79A5-2161-82D4-4C7C0EAD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D4F79-D2B7-2725-4F68-EAE2FCBC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644C4-5B85-E9D3-05C2-D311A78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A88-ED08-DF4E-C8C3-25E7A57B6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238B5-97ED-1645-F829-B27365ECE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17CEC-6F35-4101-80F8-A36A15B06D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8110-6632-618D-25BB-BED4D0F54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71C04-BD11-EBFB-83C6-6BD9B6C6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DCBD5-647D-47BE-AF55-0BA1D3CC3B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99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5" Type="http://schemas.openxmlformats.org/officeDocument/2006/relationships/image" Target="../media/image4.svg"/><Relationship Id="rId90" Type="http://schemas.openxmlformats.org/officeDocument/2006/relationships/image" Target="../media/image89.png"/><Relationship Id="rId95" Type="http://schemas.openxmlformats.org/officeDocument/2006/relationships/image" Target="../media/image94.sv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18" Type="http://schemas.openxmlformats.org/officeDocument/2006/relationships/image" Target="../media/image117.png"/><Relationship Id="rId80" Type="http://schemas.openxmlformats.org/officeDocument/2006/relationships/image" Target="../media/image79.png"/><Relationship Id="rId85" Type="http://schemas.openxmlformats.org/officeDocument/2006/relationships/image" Target="../media/image84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08" Type="http://schemas.openxmlformats.org/officeDocument/2006/relationships/image" Target="../media/image107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91" Type="http://schemas.openxmlformats.org/officeDocument/2006/relationships/image" Target="../media/image90.sv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81" Type="http://schemas.openxmlformats.org/officeDocument/2006/relationships/image" Target="../media/image80.svg"/><Relationship Id="rId86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15" Type="http://schemas.openxmlformats.org/officeDocument/2006/relationships/image" Target="../media/image114.sv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105" Type="http://schemas.openxmlformats.org/officeDocument/2006/relationships/image" Target="../media/image104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3" Type="http://schemas.openxmlformats.org/officeDocument/2006/relationships/image" Target="../media/image2.sv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8A81C1A-4C04-B5D5-491F-7C85448F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815" y="5541815"/>
            <a:ext cx="559002" cy="5590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47432CD-4F0A-7634-69A2-6E1DDADC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0120" y="4621786"/>
            <a:ext cx="760300" cy="7603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067F928-BD88-D006-ECC1-8A0A8F92C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596" y="3432553"/>
            <a:ext cx="660162" cy="61615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AF40980-7CFF-134E-89F2-8C4B8B80D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0521" y="4404783"/>
            <a:ext cx="894950" cy="8352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B58D35-28C2-91D6-E25E-94A5B882F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4260" y="2273868"/>
            <a:ext cx="803307" cy="80330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04DD8F4-C2BE-ACC7-6FE8-3DA9712817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46072" y="4984375"/>
            <a:ext cx="619334" cy="99093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D130167-DA64-B0D6-4470-00976E6C31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42336" y="3715223"/>
            <a:ext cx="666963" cy="6669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A071681-5512-74E5-96FD-BC7A4C8F6F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89527" y="5755781"/>
            <a:ext cx="512992" cy="6425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7E69F4A-9F28-1FA6-9B98-8FAF4C2C73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41738" y="6171286"/>
            <a:ext cx="606927" cy="60692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EBD74F-A6FF-71B8-B3FE-2DC3BFBECD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6726" y="6142733"/>
            <a:ext cx="511244" cy="5112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4DF027B-B4C4-0327-32E8-78C01579F7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51324" y="1460938"/>
            <a:ext cx="631841" cy="7221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D34BC04-6CD6-6DF1-1794-27C15AF331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95781" y="2074332"/>
            <a:ext cx="666963" cy="66696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F744175-387D-EC89-99AD-75E48299ED5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23303" y="1972161"/>
            <a:ext cx="791074" cy="7910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8E3BFF4-CAB1-EFD7-97A5-13361380C5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357983" y="4707352"/>
            <a:ext cx="319628" cy="2663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8BE067E-F681-32ED-DBB4-C127F3D3E4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89792" y="5677495"/>
            <a:ext cx="524042" cy="66696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CCF72D4-B29C-1B25-0B37-D5035C25656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804054" y="4662289"/>
            <a:ext cx="815592" cy="62532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0A61E0C-3B17-B374-B740-DFECC07AEDE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74095" y="1696077"/>
            <a:ext cx="719299" cy="55216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179EB8-CA58-3556-3E29-944C788FF48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23634" y="910926"/>
            <a:ext cx="954291" cy="89464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13EDA5B-56E1-DFEB-AB73-1C3E377568C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541236" y="2105257"/>
            <a:ext cx="582537" cy="58253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C0E8704-C669-7772-7F69-85A0FB59BD6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465950" y="941625"/>
            <a:ext cx="857361" cy="85736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FBF4D87-8B7B-212D-DD48-0C95F08E8B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804248" y="966023"/>
            <a:ext cx="784454" cy="78445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7BA17A7-C53A-9A4B-143A-CCC14FC6120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723929" y="970338"/>
            <a:ext cx="695105" cy="69510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B71E3F4-E8D5-1606-57F2-0E6C06C2B9F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523559" y="5765005"/>
            <a:ext cx="460726" cy="40313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EAE0DF4-2311-A657-C752-6BCE4A4DFC8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964872" y="4598801"/>
            <a:ext cx="460726" cy="40313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E9FB387-4A86-AB3D-4780-990E4A35C71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660309" y="2183042"/>
            <a:ext cx="790860" cy="64257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D61FC43-28FE-A3B2-4EAB-0F9808455D7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203202" y="3897024"/>
            <a:ext cx="599123" cy="52423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AC78591-1FC5-FF7B-F987-4D411AF9793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446565" y="4135754"/>
            <a:ext cx="230363" cy="23036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13F8E7F-5751-9E26-0818-766EF096D00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374359" y="4160801"/>
            <a:ext cx="703566" cy="5276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7DA21C9-BAD4-FC89-15E4-0C8EB39999C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637231" y="2929512"/>
            <a:ext cx="411434" cy="41143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A1CCDEF-6D24-FD35-F68B-0920188680B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064068" y="3500982"/>
            <a:ext cx="495090" cy="49509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DE9EEFF-05D1-AB74-7F2F-668137E3CAF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528873" y="4324433"/>
            <a:ext cx="341453" cy="56908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E63676BE-ABB0-A6E1-4C63-A0D910EFDF1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490794" y="4416986"/>
            <a:ext cx="380278" cy="37325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185A337-6C8B-FF6F-AE72-FCEC999E0D9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05060" y="4020627"/>
            <a:ext cx="636486" cy="47736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275ED8EF-BCA0-228D-B991-F0E839340CA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837929" y="5607792"/>
            <a:ext cx="602300" cy="40318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DA2AF9B-F4CF-D5A7-2026-B31ABDEA4AC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295861" y="3226751"/>
            <a:ext cx="561736" cy="49509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A759E05-E4E3-F219-67B9-9F6D08CEE2D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058086" y="122264"/>
            <a:ext cx="897809" cy="56113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3ACBA53-D03E-E77A-E2D5-088F47696F2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335809" y="3107803"/>
            <a:ext cx="353635" cy="51437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F0EA00A-1A60-B5E0-EDD3-E61116D262E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884092" y="4511802"/>
            <a:ext cx="343381" cy="422623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43D84D4-44B9-EEA8-EBF8-1D626E2FF82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267029" y="3067800"/>
            <a:ext cx="636841" cy="59438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835C2B4-5BB9-8E54-8DDC-5CA2D62D0F4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109299" y="225833"/>
            <a:ext cx="353636" cy="49509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1C0A7DAE-6DF5-A03C-CFA0-FA24650D293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997452" y="1063066"/>
            <a:ext cx="442777" cy="590369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77F5E17D-A5E7-6E47-FA32-ABA6BCAFFC9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879144" y="202489"/>
            <a:ext cx="638653" cy="61663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378D0980-DF9A-3817-723B-5D13F3383E4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997726" y="32786"/>
            <a:ext cx="730138" cy="722994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3A32767-BF58-04AE-E0AA-519085E2490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763864" y="3141482"/>
            <a:ext cx="745380" cy="616151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0B5B0BC5-B6DA-F518-DA67-3F762180564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813794" y="5697328"/>
            <a:ext cx="379060" cy="505413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5E525F6-C199-EB84-6B89-19BA3429943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884638" y="3023436"/>
            <a:ext cx="395069" cy="395069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E615513E-E72B-3DF9-3438-5513B4E207B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61002" y="5697328"/>
            <a:ext cx="1196294" cy="1198631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CCE7FFB4-C65A-99D9-FE9C-3B00BA22541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8197" y="3067724"/>
            <a:ext cx="1234533" cy="1179751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5415210-5DE8-C54F-380B-20ADFE74424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987935" y="1653435"/>
            <a:ext cx="642000" cy="6018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80024F84-AB8B-4452-92D6-03AFEC61771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665643" y="1693674"/>
            <a:ext cx="861733" cy="799643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9C015DE-6028-62D8-F451-1FE2D4A0773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67555" y="1604114"/>
            <a:ext cx="1234532" cy="1163746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4BE73271-A910-FD19-1191-056B7DAB71C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973178" y="72988"/>
            <a:ext cx="677441" cy="67744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4ADFFA5C-00E0-2850-BFA4-DBA55B2B5AA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26761" y="72989"/>
            <a:ext cx="726062" cy="62925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C0A9B32C-1504-BDAA-117C-E69DD0B2BF3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988179" y="2971799"/>
            <a:ext cx="383938" cy="4607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C5FD4491-4E09-2EA3-1BFE-995334F4E29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48830" y="5591175"/>
            <a:ext cx="484721" cy="58550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31C47A19-E8B5-C94D-ABFD-BB185790BF8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30966" y="74848"/>
            <a:ext cx="842916" cy="842916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27F7208E-8166-7466-56D8-9374E7E746B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177484" y="5819015"/>
            <a:ext cx="292753" cy="388737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7C067D24-5D6D-055E-8F66-2DF3B414173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378090" y="163761"/>
            <a:ext cx="708187" cy="708187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CEB7A3A-CE53-4FB5-9A0E-9BEF1861AAA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189953" y="122265"/>
            <a:ext cx="681099" cy="729694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56564407-A8B6-51CA-E583-AFEB95C2663E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70117" y="79239"/>
            <a:ext cx="764162" cy="764162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7835F1D-DEDE-46F8-5F68-A009216F44A9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6912" y="111294"/>
            <a:ext cx="687797" cy="724169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9B0A5309-59EC-645E-7DF2-8879A2946CF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6212" y="4405519"/>
            <a:ext cx="12858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4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Darren Phillips</dc:creator>
  <cp:lastModifiedBy>Darren Phillips</cp:lastModifiedBy>
  <cp:revision>3</cp:revision>
  <dcterms:created xsi:type="dcterms:W3CDTF">2022-08-05T07:48:38Z</dcterms:created>
  <dcterms:modified xsi:type="dcterms:W3CDTF">2022-08-05T07:58:38Z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2022-08-05T07:48:38Z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c7f59b92-e407-46fd-835d-d92e6ee9f9bb</vt:lpwstr>
  </property>
  <property fmtid="{D5CDD505-2E9C-101B-9397-08002B2CF9AE}" pid="8" name="MSIP_Label_249dd434-d51a-431d-9632-71b0679d7ba6_ContentBits">
    <vt:lpwstr>0</vt:lpwstr>
  </property>
</Properties>
</file>